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7C7B"/>
    <a:srgbClr val="AF6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63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1B9A-78EC-294B-ADC5-1C0720204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543CB-31B8-A140-87F5-7AD30AB00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1AE4-DBA8-CA4D-B6E2-B1CCCBDF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CFC0-8428-DB47-85F7-B639D97B6E2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71AD9-C8CF-C641-9496-257705D6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16374-D962-1E40-A732-2A4FE078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6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E3C0-1FA9-0747-9F40-F96544A9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325368"/>
            <a:ext cx="10515600" cy="1325563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B0E3C-A0F3-F84B-A546-0072E5247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95" y="1348547"/>
            <a:ext cx="10515600" cy="4351338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  <a:lvl2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2pPr>
            <a:lvl3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3pPr>
            <a:lvl4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4pPr>
            <a:lvl5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C3955-C161-B042-A6DC-BBE4B01E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CFC0-8428-DB47-85F7-B639D97B6E2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CECC-C422-EC41-9CA9-9467B5F0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0DC23-AF04-AC4C-878C-20D2355D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4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unburst chart&#10;&#10;Description automatically generated">
            <a:extLst>
              <a:ext uri="{FF2B5EF4-FFF2-40B4-BE49-F238E27FC236}">
                <a16:creationId xmlns:a16="http://schemas.microsoft.com/office/drawing/2014/main" id="{B8C694B2-427E-0843-AD6A-EFF3F1AA9B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C6223F-160E-084D-AAA4-DBC33B3F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5B54A-B481-C040-B7BA-549198B76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8FA53-F4C1-2849-A73A-89A9AA7A8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CFC0-8428-DB47-85F7-B639D97B6E2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CDAE6-7033-4C43-A956-59B05CEB5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FD41-8CEB-AB41-BC18-EBCCAB040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8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next to a large geyser&#10;&#10;Description automatically generated with medium confidence">
            <a:extLst>
              <a:ext uri="{FF2B5EF4-FFF2-40B4-BE49-F238E27FC236}">
                <a16:creationId xmlns:a16="http://schemas.microsoft.com/office/drawing/2014/main" id="{2DF54DC6-D9DE-104B-A94F-DEC8DCA69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2" r="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9222EF4-F237-D34B-938F-E3A6D565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44FEE4-22C1-CB4A-8C9B-64A002A2185D}"/>
              </a:ext>
            </a:extLst>
          </p:cNvPr>
          <p:cNvSpPr txBox="1"/>
          <p:nvPr/>
        </p:nvSpPr>
        <p:spPr>
          <a:xfrm>
            <a:off x="202251" y="270749"/>
            <a:ext cx="719514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CHALLENGE OF NATURAL HAZARDS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Tectonics and Resources - Geysers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A3D1D-6DF9-A84F-84A1-AD2D5100C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4445" y="174518"/>
            <a:ext cx="936304" cy="6858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068803-F266-E645-ACFB-DDF6619E3EC6}"/>
              </a:ext>
            </a:extLst>
          </p:cNvPr>
          <p:cNvSpPr txBox="1"/>
          <p:nvPr/>
        </p:nvSpPr>
        <p:spPr>
          <a:xfrm>
            <a:off x="427496" y="2164212"/>
            <a:ext cx="2968979" cy="861774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What is a geyser?</a:t>
            </a:r>
          </a:p>
          <a:p>
            <a:endParaRPr lang="en-GB" sz="1000" b="1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91946A-F8C7-8342-81E0-F41BD0FA2056}"/>
              </a:ext>
            </a:extLst>
          </p:cNvPr>
          <p:cNvSpPr txBox="1"/>
          <p:nvPr/>
        </p:nvSpPr>
        <p:spPr>
          <a:xfrm>
            <a:off x="4630069" y="2164212"/>
            <a:ext cx="2968979" cy="1015663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  <a:effectLst>
            <a:reflection stA="0" endPos="650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What is a magma plume?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3D9EB-F412-1343-A6F7-B00EF667356A}"/>
              </a:ext>
            </a:extLst>
          </p:cNvPr>
          <p:cNvSpPr txBox="1"/>
          <p:nvPr/>
        </p:nvSpPr>
        <p:spPr>
          <a:xfrm>
            <a:off x="8870765" y="1320842"/>
            <a:ext cx="2968979" cy="1015663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68979"/>
                      <a:gd name="connsiteY0" fmla="*/ 0 h 1169551"/>
                      <a:gd name="connsiteX1" fmla="*/ 2968979 w 2968979"/>
                      <a:gd name="connsiteY1" fmla="*/ 0 h 1169551"/>
                      <a:gd name="connsiteX2" fmla="*/ 2968979 w 2968979"/>
                      <a:gd name="connsiteY2" fmla="*/ 1169551 h 1169551"/>
                      <a:gd name="connsiteX3" fmla="*/ 0 w 2968979"/>
                      <a:gd name="connsiteY3" fmla="*/ 1169551 h 1169551"/>
                      <a:gd name="connsiteX4" fmla="*/ 0 w 2968979"/>
                      <a:gd name="connsiteY4" fmla="*/ 0 h 116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8979" h="1169551" fill="none" extrusionOk="0">
                        <a:moveTo>
                          <a:pt x="0" y="0"/>
                        </a:moveTo>
                        <a:cubicBezTo>
                          <a:pt x="994800" y="-49533"/>
                          <a:pt x="2504001" y="-14809"/>
                          <a:pt x="2968979" y="0"/>
                        </a:cubicBezTo>
                        <a:cubicBezTo>
                          <a:pt x="3041167" y="204995"/>
                          <a:pt x="3046174" y="905604"/>
                          <a:pt x="2968979" y="1169551"/>
                        </a:cubicBezTo>
                        <a:cubicBezTo>
                          <a:pt x="1892456" y="1121320"/>
                          <a:pt x="694297" y="1254006"/>
                          <a:pt x="0" y="1169551"/>
                        </a:cubicBezTo>
                        <a:cubicBezTo>
                          <a:pt x="-27932" y="632226"/>
                          <a:pt x="33708" y="503537"/>
                          <a:pt x="0" y="0"/>
                        </a:cubicBezTo>
                        <a:close/>
                      </a:path>
                      <a:path w="2968979" h="1169551" stroke="0" extrusionOk="0">
                        <a:moveTo>
                          <a:pt x="0" y="0"/>
                        </a:moveTo>
                        <a:cubicBezTo>
                          <a:pt x="1354475" y="118645"/>
                          <a:pt x="1800889" y="116012"/>
                          <a:pt x="2968979" y="0"/>
                        </a:cubicBezTo>
                        <a:cubicBezTo>
                          <a:pt x="3039618" y="408482"/>
                          <a:pt x="3015950" y="614300"/>
                          <a:pt x="2968979" y="1169551"/>
                        </a:cubicBezTo>
                        <a:cubicBezTo>
                          <a:pt x="2329345" y="1304151"/>
                          <a:pt x="663719" y="1012355"/>
                          <a:pt x="0" y="1169551"/>
                        </a:cubicBezTo>
                        <a:cubicBezTo>
                          <a:pt x="58594" y="645650"/>
                          <a:pt x="43718" y="23713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Describe the two types of geysers.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5BA323-8981-5E4B-A8BB-39EBCAFA0803}"/>
              </a:ext>
            </a:extLst>
          </p:cNvPr>
          <p:cNvSpPr txBox="1"/>
          <p:nvPr/>
        </p:nvSpPr>
        <p:spPr>
          <a:xfrm>
            <a:off x="8870764" y="2878788"/>
            <a:ext cx="2968979" cy="3631763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Draw a labelled field sketch of a geyser.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EA39BC-7693-4845-8B4E-6CB8898860BB}"/>
              </a:ext>
            </a:extLst>
          </p:cNvPr>
          <p:cNvSpPr txBox="1"/>
          <p:nvPr/>
        </p:nvSpPr>
        <p:spPr>
          <a:xfrm>
            <a:off x="4630069" y="5501799"/>
            <a:ext cx="2968979" cy="1015663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Identify the possible positive impacts of tourism visiting the </a:t>
            </a:r>
            <a:r>
              <a:rPr lang="en-GB" sz="1000" b="1">
                <a:latin typeface="Arial" panose="020B0604020202020204" pitchFamily="34" charset="0"/>
                <a:cs typeface="Arial" panose="020B0604020202020204" pitchFamily="34" charset="0"/>
              </a:rPr>
              <a:t>geothermal park</a:t>
            </a: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5A5F61-2612-1D48-92E6-1C170A2DC750}"/>
              </a:ext>
            </a:extLst>
          </p:cNvPr>
          <p:cNvSpPr txBox="1"/>
          <p:nvPr/>
        </p:nvSpPr>
        <p:spPr>
          <a:xfrm>
            <a:off x="406946" y="3418823"/>
            <a:ext cx="2968979" cy="1169551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How are geysers created?</a:t>
            </a:r>
          </a:p>
          <a:p>
            <a:endParaRPr lang="en-GB" sz="1000" b="1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A65F68-8393-9040-AE29-369C4F41D349}"/>
              </a:ext>
            </a:extLst>
          </p:cNvPr>
          <p:cNvSpPr txBox="1"/>
          <p:nvPr/>
        </p:nvSpPr>
        <p:spPr>
          <a:xfrm>
            <a:off x="406945" y="5040134"/>
            <a:ext cx="2968979" cy="1477328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does geothermal energy work in Iceland?</a:t>
            </a:r>
          </a:p>
          <a:p>
            <a:endParaRPr lang="en-GB" sz="1000" b="1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F4B964-954B-CF47-A43D-AE4B630BB08D}"/>
              </a:ext>
            </a:extLst>
          </p:cNvPr>
          <p:cNvSpPr txBox="1"/>
          <p:nvPr/>
        </p:nvSpPr>
        <p:spPr>
          <a:xfrm>
            <a:off x="4630069" y="3826423"/>
            <a:ext cx="2968979" cy="1015663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Identify the possible negative impacts of tourism visiting the geothermal park.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595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3B4441"/>
      </a:dk1>
      <a:lt1>
        <a:srgbClr val="FFFFFF"/>
      </a:lt1>
      <a:dk2>
        <a:srgbClr val="6D7C7B"/>
      </a:dk2>
      <a:lt2>
        <a:srgbClr val="CBD4D3"/>
      </a:lt2>
      <a:accent1>
        <a:srgbClr val="00A5D4"/>
      </a:accent1>
      <a:accent2>
        <a:srgbClr val="0281A8"/>
      </a:accent2>
      <a:accent3>
        <a:srgbClr val="7FD1E9"/>
      </a:accent3>
      <a:accent4>
        <a:srgbClr val="3B4441"/>
      </a:accent4>
      <a:accent5>
        <a:srgbClr val="6D7C7B"/>
      </a:accent5>
      <a:accent6>
        <a:srgbClr val="C9D2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74</Words>
  <Application>Microsoft Macintosh PowerPoint</Application>
  <PresentationFormat>Widescreen</PresentationFormat>
  <Paragraphs>51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Nova Light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Sutton</dc:creator>
  <cp:lastModifiedBy>David Sutton</cp:lastModifiedBy>
  <cp:revision>23</cp:revision>
  <dcterms:created xsi:type="dcterms:W3CDTF">2021-07-28T19:56:17Z</dcterms:created>
  <dcterms:modified xsi:type="dcterms:W3CDTF">2021-10-07T13:41:07Z</dcterms:modified>
</cp:coreProperties>
</file>